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67" r:id="rId3"/>
    <p:sldId id="268" r:id="rId4"/>
    <p:sldId id="269" r:id="rId5"/>
    <p:sldId id="305" r:id="rId6"/>
    <p:sldId id="286" r:id="rId7"/>
    <p:sldId id="285" r:id="rId8"/>
    <p:sldId id="306" r:id="rId9"/>
    <p:sldId id="307" r:id="rId10"/>
    <p:sldId id="288" r:id="rId11"/>
    <p:sldId id="298" r:id="rId12"/>
    <p:sldId id="299" r:id="rId13"/>
    <p:sldId id="301" r:id="rId14"/>
    <p:sldId id="25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DFC298"/>
    <a:srgbClr val="F2E5D2"/>
    <a:srgbClr val="243271"/>
    <a:srgbClr val="D012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0C3C917-A348-4A89-8B95-CA10E8036104}" v="179" dt="2024-05-24T20:10:31.06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94" y="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ill Lanxton" userId="635cc467-b849-4d1f-bd5d-6f5a77dba14d" providerId="ADAL" clId="{E0C3C917-A348-4A89-8B95-CA10E8036104}"/>
    <pc:docChg chg="undo custSel addSld modSld sldOrd">
      <pc:chgData name="Will Lanxton" userId="635cc467-b849-4d1f-bd5d-6f5a77dba14d" providerId="ADAL" clId="{E0C3C917-A348-4A89-8B95-CA10E8036104}" dt="2024-06-06T18:12:59.673" v="1096" actId="20577"/>
      <pc:docMkLst>
        <pc:docMk/>
      </pc:docMkLst>
      <pc:sldChg chg="modSp mod">
        <pc:chgData name="Will Lanxton" userId="635cc467-b849-4d1f-bd5d-6f5a77dba14d" providerId="ADAL" clId="{E0C3C917-A348-4A89-8B95-CA10E8036104}" dt="2024-06-06T18:12:59.673" v="1096" actId="20577"/>
        <pc:sldMkLst>
          <pc:docMk/>
          <pc:sldMk cId="313738548" sldId="256"/>
        </pc:sldMkLst>
        <pc:spChg chg="mod">
          <ac:chgData name="Will Lanxton" userId="635cc467-b849-4d1f-bd5d-6f5a77dba14d" providerId="ADAL" clId="{E0C3C917-A348-4A89-8B95-CA10E8036104}" dt="2024-06-06T18:12:59.673" v="1096" actId="20577"/>
          <ac:spMkLst>
            <pc:docMk/>
            <pc:sldMk cId="313738548" sldId="256"/>
            <ac:spMk id="3" creationId="{642ABF81-850D-6E31-D218-A017B6CBC4C2}"/>
          </ac:spMkLst>
        </pc:spChg>
      </pc:sldChg>
      <pc:sldChg chg="modSp mod">
        <pc:chgData name="Will Lanxton" userId="635cc467-b849-4d1f-bd5d-6f5a77dba14d" providerId="ADAL" clId="{E0C3C917-A348-4A89-8B95-CA10E8036104}" dt="2024-05-24T19:52:45.127" v="968"/>
        <pc:sldMkLst>
          <pc:docMk/>
          <pc:sldMk cId="4044533453" sldId="259"/>
        </pc:sldMkLst>
        <pc:spChg chg="mod">
          <ac:chgData name="Will Lanxton" userId="635cc467-b849-4d1f-bd5d-6f5a77dba14d" providerId="ADAL" clId="{E0C3C917-A348-4A89-8B95-CA10E8036104}" dt="2024-05-24T19:52:45.127" v="968"/>
          <ac:spMkLst>
            <pc:docMk/>
            <pc:sldMk cId="4044533453" sldId="259"/>
            <ac:spMk id="2" creationId="{E38D737B-11FC-884F-DF02-288D7DBA8121}"/>
          </ac:spMkLst>
        </pc:spChg>
      </pc:sldChg>
      <pc:sldChg chg="modSp">
        <pc:chgData name="Will Lanxton" userId="635cc467-b849-4d1f-bd5d-6f5a77dba14d" providerId="ADAL" clId="{E0C3C917-A348-4A89-8B95-CA10E8036104}" dt="2024-05-24T19:18:15.994" v="354" actId="14826"/>
        <pc:sldMkLst>
          <pc:docMk/>
          <pc:sldMk cId="1965598993" sldId="275"/>
        </pc:sldMkLst>
        <pc:picChg chg="mod">
          <ac:chgData name="Will Lanxton" userId="635cc467-b849-4d1f-bd5d-6f5a77dba14d" providerId="ADAL" clId="{E0C3C917-A348-4A89-8B95-CA10E8036104}" dt="2024-05-24T19:18:15.994" v="354" actId="14826"/>
          <ac:picMkLst>
            <pc:docMk/>
            <pc:sldMk cId="1965598993" sldId="275"/>
            <ac:picMk id="4" creationId="{55D976DF-A023-FC8B-93E4-1D8B6CCB6352}"/>
          </ac:picMkLst>
        </pc:picChg>
      </pc:sldChg>
      <pc:sldChg chg="modSp">
        <pc:chgData name="Will Lanxton" userId="635cc467-b849-4d1f-bd5d-6f5a77dba14d" providerId="ADAL" clId="{E0C3C917-A348-4A89-8B95-CA10E8036104}" dt="2024-05-24T19:19:46.861" v="355" actId="14826"/>
        <pc:sldMkLst>
          <pc:docMk/>
          <pc:sldMk cId="138023206" sldId="276"/>
        </pc:sldMkLst>
        <pc:picChg chg="mod">
          <ac:chgData name="Will Lanxton" userId="635cc467-b849-4d1f-bd5d-6f5a77dba14d" providerId="ADAL" clId="{E0C3C917-A348-4A89-8B95-CA10E8036104}" dt="2024-05-24T19:19:46.861" v="355" actId="14826"/>
          <ac:picMkLst>
            <pc:docMk/>
            <pc:sldMk cId="138023206" sldId="276"/>
            <ac:picMk id="3" creationId="{21D923A2-55D7-C133-FE12-A950F78E88F5}"/>
          </ac:picMkLst>
        </pc:picChg>
      </pc:sldChg>
      <pc:sldChg chg="modSp">
        <pc:chgData name="Will Lanxton" userId="635cc467-b849-4d1f-bd5d-6f5a77dba14d" providerId="ADAL" clId="{E0C3C917-A348-4A89-8B95-CA10E8036104}" dt="2024-05-24T19:20:37.821" v="356" actId="14826"/>
        <pc:sldMkLst>
          <pc:docMk/>
          <pc:sldMk cId="2802249292" sldId="277"/>
        </pc:sldMkLst>
        <pc:picChg chg="mod">
          <ac:chgData name="Will Lanxton" userId="635cc467-b849-4d1f-bd5d-6f5a77dba14d" providerId="ADAL" clId="{E0C3C917-A348-4A89-8B95-CA10E8036104}" dt="2024-05-24T19:20:37.821" v="356" actId="14826"/>
          <ac:picMkLst>
            <pc:docMk/>
            <pc:sldMk cId="2802249292" sldId="277"/>
            <ac:picMk id="3" creationId="{21D923A2-55D7-C133-FE12-A950F78E88F5}"/>
          </ac:picMkLst>
        </pc:picChg>
      </pc:sldChg>
      <pc:sldChg chg="modSp">
        <pc:chgData name="Will Lanxton" userId="635cc467-b849-4d1f-bd5d-6f5a77dba14d" providerId="ADAL" clId="{E0C3C917-A348-4A89-8B95-CA10E8036104}" dt="2024-05-24T19:21:11.622" v="357" actId="14826"/>
        <pc:sldMkLst>
          <pc:docMk/>
          <pc:sldMk cId="3429375021" sldId="278"/>
        </pc:sldMkLst>
        <pc:picChg chg="mod">
          <ac:chgData name="Will Lanxton" userId="635cc467-b849-4d1f-bd5d-6f5a77dba14d" providerId="ADAL" clId="{E0C3C917-A348-4A89-8B95-CA10E8036104}" dt="2024-05-24T19:21:11.622" v="357" actId="14826"/>
          <ac:picMkLst>
            <pc:docMk/>
            <pc:sldMk cId="3429375021" sldId="278"/>
            <ac:picMk id="3" creationId="{21D923A2-55D7-C133-FE12-A950F78E88F5}"/>
          </ac:picMkLst>
        </pc:picChg>
      </pc:sldChg>
      <pc:sldChg chg="modSp mod">
        <pc:chgData name="Will Lanxton" userId="635cc467-b849-4d1f-bd5d-6f5a77dba14d" providerId="ADAL" clId="{E0C3C917-A348-4A89-8B95-CA10E8036104}" dt="2024-05-24T20:06:40.455" v="975" actId="14100"/>
        <pc:sldMkLst>
          <pc:docMk/>
          <pc:sldMk cId="776530807" sldId="284"/>
        </pc:sldMkLst>
        <pc:cxnChg chg="mod">
          <ac:chgData name="Will Lanxton" userId="635cc467-b849-4d1f-bd5d-6f5a77dba14d" providerId="ADAL" clId="{E0C3C917-A348-4A89-8B95-CA10E8036104}" dt="2024-05-24T20:06:09.075" v="971" actId="14100"/>
          <ac:cxnSpMkLst>
            <pc:docMk/>
            <pc:sldMk cId="776530807" sldId="284"/>
            <ac:cxnSpMk id="11" creationId="{FB428C2B-EF8A-318C-B2BC-BA73A392BA67}"/>
          </ac:cxnSpMkLst>
        </pc:cxnChg>
        <pc:cxnChg chg="mod">
          <ac:chgData name="Will Lanxton" userId="635cc467-b849-4d1f-bd5d-6f5a77dba14d" providerId="ADAL" clId="{E0C3C917-A348-4A89-8B95-CA10E8036104}" dt="2024-05-24T20:06:29.570" v="973" actId="14100"/>
          <ac:cxnSpMkLst>
            <pc:docMk/>
            <pc:sldMk cId="776530807" sldId="284"/>
            <ac:cxnSpMk id="16" creationId="{94092809-FC8C-8335-46ED-208156AC85A9}"/>
          </ac:cxnSpMkLst>
        </pc:cxnChg>
        <pc:cxnChg chg="mod">
          <ac:chgData name="Will Lanxton" userId="635cc467-b849-4d1f-bd5d-6f5a77dba14d" providerId="ADAL" clId="{E0C3C917-A348-4A89-8B95-CA10E8036104}" dt="2024-05-24T20:06:40.455" v="975" actId="14100"/>
          <ac:cxnSpMkLst>
            <pc:docMk/>
            <pc:sldMk cId="776530807" sldId="284"/>
            <ac:cxnSpMk id="18" creationId="{800F48F9-02CF-8991-DE32-5BB15E9EC77C}"/>
          </ac:cxnSpMkLst>
        </pc:cxnChg>
      </pc:sldChg>
      <pc:sldChg chg="modSp mod">
        <pc:chgData name="Will Lanxton" userId="635cc467-b849-4d1f-bd5d-6f5a77dba14d" providerId="ADAL" clId="{E0C3C917-A348-4A89-8B95-CA10E8036104}" dt="2024-05-24T19:38:59.178" v="460" actId="20577"/>
        <pc:sldMkLst>
          <pc:docMk/>
          <pc:sldMk cId="942218149" sldId="288"/>
        </pc:sldMkLst>
        <pc:spChg chg="mod">
          <ac:chgData name="Will Lanxton" userId="635cc467-b849-4d1f-bd5d-6f5a77dba14d" providerId="ADAL" clId="{E0C3C917-A348-4A89-8B95-CA10E8036104}" dt="2024-05-24T19:38:59.178" v="460" actId="20577"/>
          <ac:spMkLst>
            <pc:docMk/>
            <pc:sldMk cId="942218149" sldId="288"/>
            <ac:spMk id="2" creationId="{2DC85F95-6CCA-C99C-1C54-DC0E9AE494EE}"/>
          </ac:spMkLst>
        </pc:spChg>
      </pc:sldChg>
      <pc:sldChg chg="addSp modSp mod">
        <pc:chgData name="Will Lanxton" userId="635cc467-b849-4d1f-bd5d-6f5a77dba14d" providerId="ADAL" clId="{E0C3C917-A348-4A89-8B95-CA10E8036104}" dt="2024-05-24T20:13:41.686" v="1083" actId="1076"/>
        <pc:sldMkLst>
          <pc:docMk/>
          <pc:sldMk cId="1706741209" sldId="289"/>
        </pc:sldMkLst>
        <pc:spChg chg="add mod">
          <ac:chgData name="Will Lanxton" userId="635cc467-b849-4d1f-bd5d-6f5a77dba14d" providerId="ADAL" clId="{E0C3C917-A348-4A89-8B95-CA10E8036104}" dt="2024-05-24T20:13:41.686" v="1083" actId="1076"/>
          <ac:spMkLst>
            <pc:docMk/>
            <pc:sldMk cId="1706741209" sldId="289"/>
            <ac:spMk id="3" creationId="{B80F20F7-5799-75F7-FA8C-F584ED1AC106}"/>
          </ac:spMkLst>
        </pc:spChg>
        <pc:graphicFrameChg chg="modGraphic">
          <ac:chgData name="Will Lanxton" userId="635cc467-b849-4d1f-bd5d-6f5a77dba14d" providerId="ADAL" clId="{E0C3C917-A348-4A89-8B95-CA10E8036104}" dt="2024-05-24T19:22:09.056" v="360" actId="20577"/>
          <ac:graphicFrameMkLst>
            <pc:docMk/>
            <pc:sldMk cId="1706741209" sldId="289"/>
            <ac:graphicFrameMk id="4" creationId="{EF4A6E11-88FC-CCA5-22D9-33566B9275F2}"/>
          </ac:graphicFrameMkLst>
        </pc:graphicFrameChg>
      </pc:sldChg>
      <pc:sldChg chg="modSp mod modAnim">
        <pc:chgData name="Will Lanxton" userId="635cc467-b849-4d1f-bd5d-6f5a77dba14d" providerId="ADAL" clId="{E0C3C917-A348-4A89-8B95-CA10E8036104}" dt="2024-05-23T18:42:54.939" v="61" actId="27636"/>
        <pc:sldMkLst>
          <pc:docMk/>
          <pc:sldMk cId="4221958545" sldId="301"/>
        </pc:sldMkLst>
        <pc:spChg chg="mod">
          <ac:chgData name="Will Lanxton" userId="635cc467-b849-4d1f-bd5d-6f5a77dba14d" providerId="ADAL" clId="{E0C3C917-A348-4A89-8B95-CA10E8036104}" dt="2024-05-23T18:42:54.939" v="61" actId="27636"/>
          <ac:spMkLst>
            <pc:docMk/>
            <pc:sldMk cId="4221958545" sldId="301"/>
            <ac:spMk id="4" creationId="{14A0AB6A-56DC-71CE-4249-F44E503BB9B9}"/>
          </ac:spMkLst>
        </pc:spChg>
      </pc:sldChg>
      <pc:sldChg chg="addSp modSp add mod ord modAnim">
        <pc:chgData name="Will Lanxton" userId="635cc467-b849-4d1f-bd5d-6f5a77dba14d" providerId="ADAL" clId="{E0C3C917-A348-4A89-8B95-CA10E8036104}" dt="2024-05-24T19:56:58.821" v="969"/>
        <pc:sldMkLst>
          <pc:docMk/>
          <pc:sldMk cId="4094754735" sldId="302"/>
        </pc:sldMkLst>
        <pc:spChg chg="mod">
          <ac:chgData name="Will Lanxton" userId="635cc467-b849-4d1f-bd5d-6f5a77dba14d" providerId="ADAL" clId="{E0C3C917-A348-4A89-8B95-CA10E8036104}" dt="2024-05-24T19:11:06.880" v="90" actId="20577"/>
          <ac:spMkLst>
            <pc:docMk/>
            <pc:sldMk cId="4094754735" sldId="302"/>
            <ac:spMk id="2" creationId="{2DC85F95-6CCA-C99C-1C54-DC0E9AE494EE}"/>
          </ac:spMkLst>
        </pc:spChg>
        <pc:spChg chg="mod">
          <ac:chgData name="Will Lanxton" userId="635cc467-b849-4d1f-bd5d-6f5a77dba14d" providerId="ADAL" clId="{E0C3C917-A348-4A89-8B95-CA10E8036104}" dt="2024-05-24T19:11:51.144" v="218" actId="5793"/>
          <ac:spMkLst>
            <pc:docMk/>
            <pc:sldMk cId="4094754735" sldId="302"/>
            <ac:spMk id="3" creationId="{257DD136-AF76-198F-FC5D-DFB0B2B6CE43}"/>
          </ac:spMkLst>
        </pc:spChg>
        <pc:graphicFrameChg chg="add mod modGraphic">
          <ac:chgData name="Will Lanxton" userId="635cc467-b849-4d1f-bd5d-6f5a77dba14d" providerId="ADAL" clId="{E0C3C917-A348-4A89-8B95-CA10E8036104}" dt="2024-05-24T19:37:09.619" v="435" actId="20577"/>
          <ac:graphicFrameMkLst>
            <pc:docMk/>
            <pc:sldMk cId="4094754735" sldId="302"/>
            <ac:graphicFrameMk id="4" creationId="{9C3A5600-35FC-7600-622B-BBED06DAE493}"/>
          </ac:graphicFrameMkLst>
        </pc:graphicFrameChg>
      </pc:sldChg>
      <pc:sldChg chg="addSp delSp modSp add mod">
        <pc:chgData name="Will Lanxton" userId="635cc467-b849-4d1f-bd5d-6f5a77dba14d" providerId="ADAL" clId="{E0C3C917-A348-4A89-8B95-CA10E8036104}" dt="2024-05-24T19:49:40.042" v="892" actId="20577"/>
        <pc:sldMkLst>
          <pc:docMk/>
          <pc:sldMk cId="511962907" sldId="303"/>
        </pc:sldMkLst>
        <pc:spChg chg="mod">
          <ac:chgData name="Will Lanxton" userId="635cc467-b849-4d1f-bd5d-6f5a77dba14d" providerId="ADAL" clId="{E0C3C917-A348-4A89-8B95-CA10E8036104}" dt="2024-05-24T19:45:09.886" v="646" actId="404"/>
          <ac:spMkLst>
            <pc:docMk/>
            <pc:sldMk cId="511962907" sldId="303"/>
            <ac:spMk id="2" creationId="{2DC85F95-6CCA-C99C-1C54-DC0E9AE494EE}"/>
          </ac:spMkLst>
        </pc:spChg>
        <pc:spChg chg="add del mod">
          <ac:chgData name="Will Lanxton" userId="635cc467-b849-4d1f-bd5d-6f5a77dba14d" providerId="ADAL" clId="{E0C3C917-A348-4A89-8B95-CA10E8036104}" dt="2024-05-24T19:42:09.857" v="496" actId="3680"/>
          <ac:spMkLst>
            <pc:docMk/>
            <pc:sldMk cId="511962907" sldId="303"/>
            <ac:spMk id="5" creationId="{2D2B8F06-682F-F7BE-A4F5-A49D872656CA}"/>
          </ac:spMkLst>
        </pc:spChg>
        <pc:spChg chg="add mod">
          <ac:chgData name="Will Lanxton" userId="635cc467-b849-4d1f-bd5d-6f5a77dba14d" providerId="ADAL" clId="{E0C3C917-A348-4A89-8B95-CA10E8036104}" dt="2024-05-24T19:47:26.318" v="765" actId="20577"/>
          <ac:spMkLst>
            <pc:docMk/>
            <pc:sldMk cId="511962907" sldId="303"/>
            <ac:spMk id="10" creationId="{FF184E1E-F611-56BD-019F-C032F93F3166}"/>
          </ac:spMkLst>
        </pc:spChg>
        <pc:graphicFrameChg chg="del">
          <ac:chgData name="Will Lanxton" userId="635cc467-b849-4d1f-bd5d-6f5a77dba14d" providerId="ADAL" clId="{E0C3C917-A348-4A89-8B95-CA10E8036104}" dt="2024-05-24T19:41:56.343" v="495" actId="478"/>
          <ac:graphicFrameMkLst>
            <pc:docMk/>
            <pc:sldMk cId="511962907" sldId="303"/>
            <ac:graphicFrameMk id="4" creationId="{EF4A6E11-88FC-CCA5-22D9-33566B9275F2}"/>
          </ac:graphicFrameMkLst>
        </pc:graphicFrameChg>
        <pc:graphicFrameChg chg="add del mod ord modGraphic">
          <ac:chgData name="Will Lanxton" userId="635cc467-b849-4d1f-bd5d-6f5a77dba14d" providerId="ADAL" clId="{E0C3C917-A348-4A89-8B95-CA10E8036104}" dt="2024-05-24T19:45:18.882" v="647" actId="21"/>
          <ac:graphicFrameMkLst>
            <pc:docMk/>
            <pc:sldMk cId="511962907" sldId="303"/>
            <ac:graphicFrameMk id="7" creationId="{8A9B7023-22E9-AB9D-337C-CA0FA1835363}"/>
          </ac:graphicFrameMkLst>
        </pc:graphicFrameChg>
        <pc:graphicFrameChg chg="add mod modGraphic">
          <ac:chgData name="Will Lanxton" userId="635cc467-b849-4d1f-bd5d-6f5a77dba14d" providerId="ADAL" clId="{E0C3C917-A348-4A89-8B95-CA10E8036104}" dt="2024-05-24T19:49:40.042" v="892" actId="20577"/>
          <ac:graphicFrameMkLst>
            <pc:docMk/>
            <pc:sldMk cId="511962907" sldId="303"/>
            <ac:graphicFrameMk id="11" creationId="{8A9B7023-22E9-AB9D-337C-CA0FA1835363}"/>
          </ac:graphicFrameMkLst>
        </pc:graphicFrameChg>
      </pc:sldChg>
      <pc:sldChg chg="modSp add mod">
        <pc:chgData name="Will Lanxton" userId="635cc467-b849-4d1f-bd5d-6f5a77dba14d" providerId="ADAL" clId="{E0C3C917-A348-4A89-8B95-CA10E8036104}" dt="2024-05-24T19:49:51.956" v="902" actId="20577"/>
        <pc:sldMkLst>
          <pc:docMk/>
          <pc:sldMk cId="196254425" sldId="304"/>
        </pc:sldMkLst>
        <pc:spChg chg="mod">
          <ac:chgData name="Will Lanxton" userId="635cc467-b849-4d1f-bd5d-6f5a77dba14d" providerId="ADAL" clId="{E0C3C917-A348-4A89-8B95-CA10E8036104}" dt="2024-05-24T19:47:15.370" v="763" actId="20577"/>
          <ac:spMkLst>
            <pc:docMk/>
            <pc:sldMk cId="196254425" sldId="304"/>
            <ac:spMk id="2" creationId="{2DC85F95-6CCA-C99C-1C54-DC0E9AE494EE}"/>
          </ac:spMkLst>
        </pc:spChg>
        <pc:spChg chg="mod">
          <ac:chgData name="Will Lanxton" userId="635cc467-b849-4d1f-bd5d-6f5a77dba14d" providerId="ADAL" clId="{E0C3C917-A348-4A89-8B95-CA10E8036104}" dt="2024-05-24T19:47:57.297" v="814" actId="20577"/>
          <ac:spMkLst>
            <pc:docMk/>
            <pc:sldMk cId="196254425" sldId="304"/>
            <ac:spMk id="10" creationId="{FF184E1E-F611-56BD-019F-C032F93F3166}"/>
          </ac:spMkLst>
        </pc:spChg>
        <pc:graphicFrameChg chg="modGraphic">
          <ac:chgData name="Will Lanxton" userId="635cc467-b849-4d1f-bd5d-6f5a77dba14d" providerId="ADAL" clId="{E0C3C917-A348-4A89-8B95-CA10E8036104}" dt="2024-05-24T19:49:51.956" v="902" actId="20577"/>
          <ac:graphicFrameMkLst>
            <pc:docMk/>
            <pc:sldMk cId="196254425" sldId="304"/>
            <ac:graphicFrameMk id="11" creationId="{8A9B7023-22E9-AB9D-337C-CA0FA1835363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101D5A-72D4-4934-96CC-2939CEB61463}" type="datetimeFigureOut">
              <a:rPr lang="en-US" smtClean="0"/>
              <a:t>6/3/2025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8B264D-80D2-4524-9073-EC99EB0A3E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0215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ADE06-A2B2-4903-B5EB-04AAC947FAFE}" type="datetimeFigureOut">
              <a:rPr lang="en-US" smtClean="0"/>
              <a:t>6/3/2025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3555A-A223-42AD-8086-59C8976E9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761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ADE06-A2B2-4903-B5EB-04AAC947FAFE}" type="datetimeFigureOut">
              <a:rPr lang="en-US" smtClean="0"/>
              <a:t>6/3/2025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3555A-A223-42AD-8086-59C8976E9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73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ADE06-A2B2-4903-B5EB-04AAC947FAFE}" type="datetimeFigureOut">
              <a:rPr lang="en-US" smtClean="0"/>
              <a:t>6/3/2025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3555A-A223-42AD-8086-59C8976E9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803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ADE06-A2B2-4903-B5EB-04AAC947FAFE}" type="datetimeFigureOut">
              <a:rPr lang="en-US" smtClean="0"/>
              <a:t>6/3/2025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3555A-A223-42AD-8086-59C8976E9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602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ADE06-A2B2-4903-B5EB-04AAC947FAFE}" type="datetimeFigureOut">
              <a:rPr lang="en-US" smtClean="0"/>
              <a:t>6/3/2025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3555A-A223-42AD-8086-59C8976E9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34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ADE06-A2B2-4903-B5EB-04AAC947FAFE}" type="datetimeFigureOut">
              <a:rPr lang="en-US" smtClean="0"/>
              <a:t>6/3/2025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3555A-A223-42AD-8086-59C8976E9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691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ADE06-A2B2-4903-B5EB-04AAC947FAFE}" type="datetimeFigureOut">
              <a:rPr lang="en-US" smtClean="0"/>
              <a:t>6/3/2025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3555A-A223-42AD-8086-59C8976E9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764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ADE06-A2B2-4903-B5EB-04AAC947FAFE}" type="datetimeFigureOut">
              <a:rPr lang="en-US" smtClean="0"/>
              <a:t>6/3/2025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3555A-A223-42AD-8086-59C8976E9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083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ADE06-A2B2-4903-B5EB-04AAC947FAFE}" type="datetimeFigureOut">
              <a:rPr lang="en-US" smtClean="0"/>
              <a:t>6/3/2025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3555A-A223-42AD-8086-59C8976E9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633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ADE06-A2B2-4903-B5EB-04AAC947FAFE}" type="datetimeFigureOut">
              <a:rPr lang="en-US" smtClean="0"/>
              <a:t>6/3/2025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3555A-A223-42AD-8086-59C8976E9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125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ADE06-A2B2-4903-B5EB-04AAC947FAFE}" type="datetimeFigureOut">
              <a:rPr lang="en-US" smtClean="0"/>
              <a:t>6/3/2025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3555A-A223-42AD-8086-59C8976E9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362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DADE06-A2B2-4903-B5EB-04AAC947FAFE}" type="datetimeFigureOut">
              <a:rPr lang="en-US" smtClean="0"/>
              <a:t>6/3/2025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D3555A-A223-42AD-8086-59C8976E9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502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28600"/>
            <a:ext cx="9144001" cy="1600200"/>
          </a:xfrm>
          <a:prstGeom prst="rect">
            <a:avLst/>
          </a:prstGeom>
          <a:solidFill>
            <a:srgbClr val="2432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590800" y="457200"/>
            <a:ext cx="6553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2E5D2"/>
                </a:solidFill>
                <a:latin typeface="Franklin Gothic Demi" panose="020B0703020102020204" pitchFamily="34" charset="0"/>
              </a:rPr>
              <a:t>Georgia Emergency Management </a:t>
            </a:r>
          </a:p>
          <a:p>
            <a:pPr algn="ctr"/>
            <a:r>
              <a:rPr lang="en-US" sz="3200" dirty="0">
                <a:solidFill>
                  <a:srgbClr val="F2E5D2"/>
                </a:solidFill>
                <a:latin typeface="Franklin Gothic Demi" panose="020B0703020102020204" pitchFamily="34" charset="0"/>
              </a:rPr>
              <a:t>&amp; Homeland Security Agency 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409700" y="4258655"/>
            <a:ext cx="7734300" cy="0"/>
          </a:xfrm>
          <a:prstGeom prst="line">
            <a:avLst/>
          </a:prstGeom>
          <a:ln w="38100" cmpd="sng">
            <a:solidFill>
              <a:srgbClr val="C912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2432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7709"/>
            <a:ext cx="2209800" cy="233278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9E3107C-024B-5413-1D82-676CF72720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300171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>
                <a:latin typeface="Franklin Gothic Demi" panose="020B0703020102020204" pitchFamily="34" charset="0"/>
              </a:rPr>
              <a:t>2025 Atlantic Hurricane Season Outlook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2ABF81-850D-6E31-D218-A017B6CBC4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67000" y="4304319"/>
            <a:ext cx="6400800" cy="1752600"/>
          </a:xfrm>
        </p:spPr>
        <p:txBody>
          <a:bodyPr/>
          <a:lstStyle/>
          <a:p>
            <a:pPr algn="r"/>
            <a:r>
              <a:rPr lang="en-US" dirty="0"/>
              <a:t>Will Lanxton</a:t>
            </a:r>
          </a:p>
          <a:p>
            <a:pPr algn="r"/>
            <a:r>
              <a:rPr lang="en-US" dirty="0"/>
              <a:t>State Meteorologist</a:t>
            </a:r>
          </a:p>
        </p:txBody>
      </p:sp>
    </p:spTree>
    <p:extLst>
      <p:ext uri="{BB962C8B-B14F-4D97-AF65-F5344CB8AC3E}">
        <p14:creationId xmlns:p14="http://schemas.microsoft.com/office/powerpoint/2010/main" val="3137385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1" cy="914400"/>
          </a:xfrm>
          <a:prstGeom prst="rect">
            <a:avLst/>
          </a:prstGeom>
          <a:solidFill>
            <a:srgbClr val="2432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7" y="-1"/>
            <a:ext cx="1371475" cy="14478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DC85F95-6CCA-C99C-1C54-DC0E9AE49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-2"/>
            <a:ext cx="7924800" cy="9144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What does this mean for us?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7DD136-AF76-198F-FC5D-DFB0B2B6CE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above-average level of total tropical activity is expected across the Atlantic basin this season.</a:t>
            </a:r>
          </a:p>
          <a:p>
            <a:r>
              <a:rPr lang="en-US" dirty="0"/>
              <a:t>How do we prepare differently for an above-average season versus an average or below-average season?</a:t>
            </a:r>
          </a:p>
          <a:p>
            <a:r>
              <a:rPr lang="en-US" dirty="0"/>
              <a:t>Hurricane season is not a marathon—it’s an ultra-marathon. Don’t burn out early!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218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1" cy="914400"/>
          </a:xfrm>
          <a:prstGeom prst="rect">
            <a:avLst/>
          </a:prstGeom>
          <a:solidFill>
            <a:srgbClr val="2432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7" y="-1"/>
            <a:ext cx="1371475" cy="14478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DC85F95-6CCA-C99C-1C54-DC0E9AE49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"/>
            <a:ext cx="8305800" cy="91440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Atlantic Activity Campfire</a:t>
            </a:r>
          </a:p>
        </p:txBody>
      </p:sp>
      <p:pic>
        <p:nvPicPr>
          <p:cNvPr id="9" name="Content Placeholder 8" descr="A graph of a storm&#10;&#10;Description automatically generated">
            <a:extLst>
              <a:ext uri="{FF2B5EF4-FFF2-40B4-BE49-F238E27FC236}">
                <a16:creationId xmlns:a16="http://schemas.microsoft.com/office/drawing/2014/main" id="{89F06F97-4267-F14A-C77F-5D43C5E3FB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337468"/>
            <a:ext cx="9143999" cy="5097057"/>
          </a:xfr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1477964-B8C2-BD91-A4EB-14E38ECD17E1}"/>
              </a:ext>
            </a:extLst>
          </p:cNvPr>
          <p:cNvCxnSpPr>
            <a:cxnSpLocks/>
          </p:cNvCxnSpPr>
          <p:nvPr/>
        </p:nvCxnSpPr>
        <p:spPr>
          <a:xfrm>
            <a:off x="3962401" y="3276600"/>
            <a:ext cx="0" cy="274320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9F10E51-21F0-8F73-41B7-ED21BF9725B9}"/>
              </a:ext>
            </a:extLst>
          </p:cNvPr>
          <p:cNvCxnSpPr>
            <a:cxnSpLocks/>
          </p:cNvCxnSpPr>
          <p:nvPr/>
        </p:nvCxnSpPr>
        <p:spPr>
          <a:xfrm>
            <a:off x="2057401" y="3276600"/>
            <a:ext cx="0" cy="274320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87F0D6D3-B9D9-8161-E848-01DCA0BEBB67}"/>
              </a:ext>
            </a:extLst>
          </p:cNvPr>
          <p:cNvSpPr txBox="1"/>
          <p:nvPr/>
        </p:nvSpPr>
        <p:spPr>
          <a:xfrm>
            <a:off x="2594618" y="1961533"/>
            <a:ext cx="9829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B0F0"/>
                </a:solidFill>
              </a:rPr>
              <a:t>10%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64B84FD-ED42-E134-E519-E79EF5292950}"/>
              </a:ext>
            </a:extLst>
          </p:cNvPr>
          <p:cNvSpPr txBox="1"/>
          <p:nvPr/>
        </p:nvSpPr>
        <p:spPr>
          <a:xfrm>
            <a:off x="5452116" y="1981270"/>
            <a:ext cx="9829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B0F0"/>
                </a:solidFill>
              </a:rPr>
              <a:t>90%</a:t>
            </a:r>
          </a:p>
        </p:txBody>
      </p:sp>
      <p:sp>
        <p:nvSpPr>
          <p:cNvPr id="19" name="Left Brace 18">
            <a:extLst>
              <a:ext uri="{FF2B5EF4-FFF2-40B4-BE49-F238E27FC236}">
                <a16:creationId xmlns:a16="http://schemas.microsoft.com/office/drawing/2014/main" id="{D7701EC6-7E83-6D4D-CE9A-8F49F924A538}"/>
              </a:ext>
            </a:extLst>
          </p:cNvPr>
          <p:cNvSpPr/>
          <p:nvPr/>
        </p:nvSpPr>
        <p:spPr>
          <a:xfrm rot="5400000">
            <a:off x="2591450" y="1980553"/>
            <a:ext cx="836899" cy="1904998"/>
          </a:xfrm>
          <a:prstGeom prst="leftBrac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Left Brace 19">
            <a:extLst>
              <a:ext uri="{FF2B5EF4-FFF2-40B4-BE49-F238E27FC236}">
                <a16:creationId xmlns:a16="http://schemas.microsoft.com/office/drawing/2014/main" id="{A886C27B-5708-D66C-C124-57267447E9F2}"/>
              </a:ext>
            </a:extLst>
          </p:cNvPr>
          <p:cNvSpPr/>
          <p:nvPr/>
        </p:nvSpPr>
        <p:spPr>
          <a:xfrm rot="5400000">
            <a:off x="5448295" y="1028709"/>
            <a:ext cx="838198" cy="3809986"/>
          </a:xfrm>
          <a:prstGeom prst="leftBrac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6A206F6-CB39-76B7-21BF-6F6F66331ABD}"/>
              </a:ext>
            </a:extLst>
          </p:cNvPr>
          <p:cNvCxnSpPr>
            <a:cxnSpLocks/>
          </p:cNvCxnSpPr>
          <p:nvPr/>
        </p:nvCxnSpPr>
        <p:spPr>
          <a:xfrm>
            <a:off x="7772401" y="3276600"/>
            <a:ext cx="0" cy="274320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94A62C8-AB1E-9226-1833-A0AF4EF46FE7}"/>
              </a:ext>
            </a:extLst>
          </p:cNvPr>
          <p:cNvCxnSpPr>
            <a:cxnSpLocks/>
          </p:cNvCxnSpPr>
          <p:nvPr/>
        </p:nvCxnSpPr>
        <p:spPr>
          <a:xfrm>
            <a:off x="4648200" y="3733800"/>
            <a:ext cx="0" cy="228600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895F0791-CBD0-24E7-17B2-EF51C53DFFA1}"/>
              </a:ext>
            </a:extLst>
          </p:cNvPr>
          <p:cNvSpPr txBox="1"/>
          <p:nvPr/>
        </p:nvSpPr>
        <p:spPr>
          <a:xfrm>
            <a:off x="4267200" y="3341043"/>
            <a:ext cx="7697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F0"/>
                </a:solidFill>
              </a:rPr>
              <a:t>8/20</a:t>
            </a:r>
          </a:p>
        </p:txBody>
      </p:sp>
    </p:spTree>
    <p:extLst>
      <p:ext uri="{BB962C8B-B14F-4D97-AF65-F5344CB8AC3E}">
        <p14:creationId xmlns:p14="http://schemas.microsoft.com/office/powerpoint/2010/main" val="3315166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9" grpId="0" animBg="1"/>
      <p:bldP spid="20" grpId="0" animBg="1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1" cy="914400"/>
          </a:xfrm>
          <a:prstGeom prst="rect">
            <a:avLst/>
          </a:prstGeom>
          <a:solidFill>
            <a:srgbClr val="2432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C85F95-6CCA-C99C-1C54-DC0E9AE49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"/>
            <a:ext cx="8305800" cy="91440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Average Date of Storm Type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7D8A8743-AEAF-9A5D-8012-5F2368D3F79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689981"/>
              </p:ext>
            </p:extLst>
          </p:nvPr>
        </p:nvGraphicFramePr>
        <p:xfrm>
          <a:off x="533400" y="1066800"/>
          <a:ext cx="8229600" cy="556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1261967439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412119408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177418218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15186677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effectLst/>
                          <a:latin typeface="Arial" panose="020B0604020202020204" pitchFamily="34" charset="0"/>
                        </a:rPr>
                        <a:t>Number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effectLst/>
                          <a:latin typeface="Arial" panose="020B0604020202020204" pitchFamily="34" charset="0"/>
                        </a:rPr>
                        <a:t>Named systems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effectLst/>
                          <a:latin typeface="Arial" panose="020B0604020202020204" pitchFamily="34" charset="0"/>
                        </a:rPr>
                        <a:t>Hurricanes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effectLst/>
                          <a:latin typeface="Arial" panose="020B0604020202020204" pitchFamily="34" charset="0"/>
                        </a:rPr>
                        <a:t>Major Hurricanes</a:t>
                      </a:r>
                    </a:p>
                  </a:txBody>
                  <a:tcPr marL="28575" marR="28575" marT="28575" marB="28575" anchor="ctr"/>
                </a:tc>
                <a:extLst>
                  <a:ext uri="{0D108BD9-81ED-4DB2-BD59-A6C34878D82A}">
                    <a16:rowId xmlns:a16="http://schemas.microsoft.com/office/drawing/2014/main" val="38980260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effectLst/>
                          <a:latin typeface="Arial" panose="020B0604020202020204" pitchFamily="34" charset="0"/>
                        </a:rPr>
                        <a:t>Jun 20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  <a:latin typeface="Arial" panose="020B0604020202020204" pitchFamily="34" charset="0"/>
                        </a:rPr>
                        <a:t>Aug 11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  <a:latin typeface="Arial" panose="020B0604020202020204" pitchFamily="34" charset="0"/>
                        </a:rPr>
                        <a:t>Sep 1</a:t>
                      </a:r>
                    </a:p>
                  </a:txBody>
                  <a:tcPr marL="28575" marR="28575" marT="28575" marB="28575" anchor="ctr"/>
                </a:tc>
                <a:extLst>
                  <a:ext uri="{0D108BD9-81ED-4DB2-BD59-A6C34878D82A}">
                    <a16:rowId xmlns:a16="http://schemas.microsoft.com/office/drawing/2014/main" val="23470804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  <a:latin typeface="Arial" panose="020B0604020202020204" pitchFamily="34" charset="0"/>
                        </a:rPr>
                        <a:t>Jul 17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  <a:latin typeface="Arial" panose="020B0604020202020204" pitchFamily="34" charset="0"/>
                        </a:rPr>
                        <a:t>Aug 26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  <a:latin typeface="Arial" panose="020B0604020202020204" pitchFamily="34" charset="0"/>
                        </a:rPr>
                        <a:t>Sep 19</a:t>
                      </a:r>
                    </a:p>
                  </a:txBody>
                  <a:tcPr marL="28575" marR="28575" marT="28575" marB="28575" anchor="ctr"/>
                </a:tc>
                <a:extLst>
                  <a:ext uri="{0D108BD9-81ED-4DB2-BD59-A6C34878D82A}">
                    <a16:rowId xmlns:a16="http://schemas.microsoft.com/office/drawing/2014/main" val="30262773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effectLst/>
                          <a:latin typeface="Arial" panose="020B0604020202020204" pitchFamily="34" charset="0"/>
                        </a:rPr>
                        <a:t>Aug 3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  <a:latin typeface="Arial" panose="020B0604020202020204" pitchFamily="34" charset="0"/>
                        </a:rPr>
                        <a:t>Sep 7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  <a:latin typeface="Arial" panose="020B0604020202020204" pitchFamily="34" charset="0"/>
                        </a:rPr>
                        <a:t>Oct 28</a:t>
                      </a:r>
                    </a:p>
                  </a:txBody>
                  <a:tcPr marL="28575" marR="28575" marT="28575" marB="28575" anchor="ctr"/>
                </a:tc>
                <a:extLst>
                  <a:ext uri="{0D108BD9-81ED-4DB2-BD59-A6C34878D82A}">
                    <a16:rowId xmlns:a16="http://schemas.microsoft.com/office/drawing/2014/main" val="31199760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effectLst/>
                          <a:latin typeface="Arial" panose="020B0604020202020204" pitchFamily="34" charset="0"/>
                        </a:rPr>
                        <a:t>Aug 15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  <a:latin typeface="Arial" panose="020B0604020202020204" pitchFamily="34" charset="0"/>
                        </a:rPr>
                        <a:t>Sep 16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28575" marR="28575" marT="28575" marB="28575" anchor="ctr"/>
                </a:tc>
                <a:extLst>
                  <a:ext uri="{0D108BD9-81ED-4DB2-BD59-A6C34878D82A}">
                    <a16:rowId xmlns:a16="http://schemas.microsoft.com/office/drawing/2014/main" val="28318550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effectLst/>
                          <a:latin typeface="Arial" panose="020B0604020202020204" pitchFamily="34" charset="0"/>
                        </a:rPr>
                        <a:t>Aug 22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  <a:latin typeface="Arial" panose="020B0604020202020204" pitchFamily="34" charset="0"/>
                        </a:rPr>
                        <a:t>Sep 28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28575" marR="28575" marT="28575" marB="28575" anchor="ctr"/>
                </a:tc>
                <a:extLst>
                  <a:ext uri="{0D108BD9-81ED-4DB2-BD59-A6C34878D82A}">
                    <a16:rowId xmlns:a16="http://schemas.microsoft.com/office/drawing/2014/main" val="20668642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  <a:latin typeface="Arial" panose="020B0604020202020204" pitchFamily="34" charset="0"/>
                        </a:rPr>
                        <a:t>Aug 29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effectLst/>
                          <a:latin typeface="Arial" panose="020B0604020202020204" pitchFamily="34" charset="0"/>
                        </a:rPr>
                        <a:t>Oct 15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28575" marR="28575" marT="28575" marB="28575" anchor="ctr"/>
                </a:tc>
                <a:extLst>
                  <a:ext uri="{0D108BD9-81ED-4DB2-BD59-A6C34878D82A}">
                    <a16:rowId xmlns:a16="http://schemas.microsoft.com/office/drawing/2014/main" val="39482691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  <a:latin typeface="Arial" panose="020B0604020202020204" pitchFamily="34" charset="0"/>
                        </a:rPr>
                        <a:t>Sep 3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effectLst/>
                          <a:latin typeface="Arial" panose="020B0604020202020204" pitchFamily="34" charset="0"/>
                        </a:rPr>
                        <a:t>Nov 15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28575" marR="28575" marT="28575" marB="28575" anchor="ctr"/>
                </a:tc>
                <a:extLst>
                  <a:ext uri="{0D108BD9-81ED-4DB2-BD59-A6C34878D82A}">
                    <a16:rowId xmlns:a16="http://schemas.microsoft.com/office/drawing/2014/main" val="29739074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  <a:latin typeface="Arial" panose="020B0604020202020204" pitchFamily="34" charset="0"/>
                        </a:rPr>
                        <a:t>Sep 9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28575" marR="28575" marT="28575" marB="28575" anchor="ctr"/>
                </a:tc>
                <a:extLst>
                  <a:ext uri="{0D108BD9-81ED-4DB2-BD59-A6C34878D82A}">
                    <a16:rowId xmlns:a16="http://schemas.microsoft.com/office/drawing/2014/main" val="33237545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  <a:latin typeface="Arial" panose="020B0604020202020204" pitchFamily="34" charset="0"/>
                        </a:rPr>
                        <a:t>Sep 16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28575" marR="28575" marT="28575" marB="28575" anchor="ctr"/>
                </a:tc>
                <a:extLst>
                  <a:ext uri="{0D108BD9-81ED-4DB2-BD59-A6C34878D82A}">
                    <a16:rowId xmlns:a16="http://schemas.microsoft.com/office/drawing/2014/main" val="33164206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  <a:latin typeface="Arial" panose="020B0604020202020204" pitchFamily="34" charset="0"/>
                        </a:rPr>
                        <a:t>Sep 22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28575" marR="28575" marT="28575" marB="28575" anchor="ctr"/>
                </a:tc>
                <a:extLst>
                  <a:ext uri="{0D108BD9-81ED-4DB2-BD59-A6C34878D82A}">
                    <a16:rowId xmlns:a16="http://schemas.microsoft.com/office/drawing/2014/main" val="29101929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  <a:latin typeface="Arial" panose="020B0604020202020204" pitchFamily="34" charset="0"/>
                        </a:rPr>
                        <a:t>Oct 2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28575" marR="28575" marT="28575" marB="28575" anchor="ctr"/>
                </a:tc>
                <a:extLst>
                  <a:ext uri="{0D108BD9-81ED-4DB2-BD59-A6C34878D82A}">
                    <a16:rowId xmlns:a16="http://schemas.microsoft.com/office/drawing/2014/main" val="34605522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  <a:latin typeface="Arial" panose="020B0604020202020204" pitchFamily="34" charset="0"/>
                        </a:rPr>
                        <a:t>Oct 11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28575" marR="28575" marT="28575" marB="28575" anchor="ctr"/>
                </a:tc>
                <a:extLst>
                  <a:ext uri="{0D108BD9-81ED-4DB2-BD59-A6C34878D82A}">
                    <a16:rowId xmlns:a16="http://schemas.microsoft.com/office/drawing/2014/main" val="28645507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  <a:latin typeface="Arial" panose="020B0604020202020204" pitchFamily="34" charset="0"/>
                        </a:rPr>
                        <a:t>Oct 25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28575" marR="28575" marT="28575" marB="28575" anchor="ctr"/>
                </a:tc>
                <a:extLst>
                  <a:ext uri="{0D108BD9-81ED-4DB2-BD59-A6C34878D82A}">
                    <a16:rowId xmlns:a16="http://schemas.microsoft.com/office/drawing/2014/main" val="14814214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  <a:latin typeface="Arial" panose="020B0604020202020204" pitchFamily="34" charset="0"/>
                        </a:rPr>
                        <a:t>Nov 19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28575" marR="28575" marT="28575" marB="28575" anchor="ctr"/>
                </a:tc>
                <a:extLst>
                  <a:ext uri="{0D108BD9-81ED-4DB2-BD59-A6C34878D82A}">
                    <a16:rowId xmlns:a16="http://schemas.microsoft.com/office/drawing/2014/main" val="1221999902"/>
                  </a:ext>
                </a:extLst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7" y="-1"/>
            <a:ext cx="1371475" cy="1447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9370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1" cy="914400"/>
          </a:xfrm>
          <a:prstGeom prst="rect">
            <a:avLst/>
          </a:prstGeom>
          <a:solidFill>
            <a:srgbClr val="2432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C85F95-6CCA-C99C-1C54-DC0E9AE49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"/>
            <a:ext cx="9144000" cy="9144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Takeaways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7" y="-1"/>
            <a:ext cx="1371475" cy="1447801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A0AB6A-56DC-71CE-4249-F44E503BB9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/>
          </a:bodyPr>
          <a:lstStyle/>
          <a:p>
            <a:r>
              <a:rPr lang="en-US" dirty="0"/>
              <a:t>The 2025 Atlantic hurricane season should be active – but probably not hyperactive.</a:t>
            </a:r>
          </a:p>
          <a:p>
            <a:r>
              <a:rPr lang="en-US" dirty="0"/>
              <a:t>Almost all significant tropical activity occurs after August 1</a:t>
            </a:r>
            <a:r>
              <a:rPr lang="en-US" baseline="30000" dirty="0"/>
              <a:t>st</a:t>
            </a:r>
            <a:r>
              <a:rPr lang="en-US" dirty="0"/>
              <a:t>. Early season activity/non-activity is not a precursor for the overall season.</a:t>
            </a:r>
          </a:p>
          <a:p>
            <a:r>
              <a:rPr lang="en-US" dirty="0"/>
              <a:t>Try not to fall for the early-season hurricane hype. Trust official sources, and remember it’s an ultra-marathon. Pace yourself!</a:t>
            </a:r>
          </a:p>
        </p:txBody>
      </p:sp>
    </p:spTree>
    <p:extLst>
      <p:ext uri="{BB962C8B-B14F-4D97-AF65-F5344CB8AC3E}">
        <p14:creationId xmlns:p14="http://schemas.microsoft.com/office/powerpoint/2010/main" val="4221958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1" cy="914400"/>
          </a:xfrm>
          <a:prstGeom prst="rect">
            <a:avLst/>
          </a:prstGeom>
          <a:solidFill>
            <a:srgbClr val="2432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7" y="-1"/>
            <a:ext cx="1371475" cy="14478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" y="6488668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243271"/>
                </a:solidFill>
                <a:latin typeface="Franklin Gothic Demi" panose="020B0703020102020204" pitchFamily="34" charset="0"/>
              </a:rPr>
              <a:t>www.gema.ga.gov		(404) 635-7000			   @GeorgiaEMA	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38D737B-11FC-884F-DF02-288D7DBA8121}"/>
              </a:ext>
            </a:extLst>
          </p:cNvPr>
          <p:cNvSpPr txBox="1"/>
          <p:nvPr/>
        </p:nvSpPr>
        <p:spPr>
          <a:xfrm>
            <a:off x="582197" y="3101369"/>
            <a:ext cx="800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/>
              <a:t>Questions?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40445334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1" cy="914400"/>
          </a:xfrm>
          <a:prstGeom prst="rect">
            <a:avLst/>
          </a:prstGeom>
          <a:solidFill>
            <a:srgbClr val="2432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7" y="-1"/>
            <a:ext cx="1371475" cy="14478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DC85F95-6CCA-C99C-1C54-DC0E9AE49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-2"/>
            <a:ext cx="7848600" cy="914400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Are seasonal hurricane outlooks helpful?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7DD136-AF76-198F-FC5D-DFB0B2B6CE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They tell us the level of </a:t>
            </a:r>
            <a:r>
              <a:rPr lang="en-US" u="sng" dirty="0"/>
              <a:t>overall tropical activity</a:t>
            </a:r>
            <a:r>
              <a:rPr lang="en-US" dirty="0"/>
              <a:t> expected across an </a:t>
            </a:r>
            <a:r>
              <a:rPr lang="en-US" i="1" dirty="0"/>
              <a:t>entire basin</a:t>
            </a:r>
            <a:r>
              <a:rPr lang="en-US" dirty="0"/>
              <a:t> for the whole season.</a:t>
            </a:r>
          </a:p>
          <a:p>
            <a:r>
              <a:rPr lang="en-US" dirty="0"/>
              <a:t>They give us a feel for how much more or less active a hurricane season might be.</a:t>
            </a:r>
          </a:p>
          <a:p>
            <a:r>
              <a:rPr lang="en-US" b="1" dirty="0"/>
              <a:t>They do NOT tell us where, when, or how many hurricanes could make landfall.</a:t>
            </a:r>
          </a:p>
        </p:txBody>
      </p:sp>
    </p:spTree>
    <p:extLst>
      <p:ext uri="{BB962C8B-B14F-4D97-AF65-F5344CB8AC3E}">
        <p14:creationId xmlns:p14="http://schemas.microsoft.com/office/powerpoint/2010/main" val="787365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1" cy="914400"/>
          </a:xfrm>
          <a:prstGeom prst="rect">
            <a:avLst/>
          </a:prstGeom>
          <a:solidFill>
            <a:srgbClr val="2432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7" y="-1"/>
            <a:ext cx="1371475" cy="14478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DC85F95-6CCA-C99C-1C54-DC0E9AE49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-2"/>
            <a:ext cx="7772400" cy="91440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Primary Factors Driving an Outlook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7DD136-AF76-198F-FC5D-DFB0B2B6CE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/>
              <a:t>Ocean Temperatures</a:t>
            </a:r>
          </a:p>
          <a:p>
            <a:pPr lvl="1"/>
            <a:r>
              <a:rPr lang="en-US" sz="3600" dirty="0"/>
              <a:t>Atlantic remains warmer than average but not quite as warm as last year</a:t>
            </a:r>
          </a:p>
          <a:p>
            <a:r>
              <a:rPr lang="en-US" sz="4000" dirty="0"/>
              <a:t>El Niño or La Niña?</a:t>
            </a:r>
          </a:p>
          <a:p>
            <a:pPr lvl="1"/>
            <a:r>
              <a:rPr lang="en-US" sz="3600" dirty="0"/>
              <a:t>Neither</a:t>
            </a:r>
          </a:p>
        </p:txBody>
      </p:sp>
    </p:spTree>
    <p:extLst>
      <p:ext uri="{BB962C8B-B14F-4D97-AF65-F5344CB8AC3E}">
        <p14:creationId xmlns:p14="http://schemas.microsoft.com/office/powerpoint/2010/main" val="1679677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20032AA0-F893-7572-59AB-3385C8DD2A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073956"/>
            <a:ext cx="9144000" cy="5578454"/>
          </a:xfrm>
        </p:spPr>
      </p:pic>
      <p:sp>
        <p:nvSpPr>
          <p:cNvPr id="6" name="Rectangle 5"/>
          <p:cNvSpPr/>
          <p:nvPr/>
        </p:nvSpPr>
        <p:spPr>
          <a:xfrm>
            <a:off x="0" y="0"/>
            <a:ext cx="9144001" cy="914400"/>
          </a:xfrm>
          <a:prstGeom prst="rect">
            <a:avLst/>
          </a:prstGeom>
          <a:solidFill>
            <a:srgbClr val="2432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7" y="-1"/>
            <a:ext cx="1371475" cy="14478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DC85F95-6CCA-C99C-1C54-DC0E9AE49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-2"/>
            <a:ext cx="7772400" cy="9144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Sea Surface Temperature Anomalies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821D772-040C-0686-7FD1-3F7F45849F37}"/>
              </a:ext>
            </a:extLst>
          </p:cNvPr>
          <p:cNvSpPr/>
          <p:nvPr/>
        </p:nvSpPr>
        <p:spPr>
          <a:xfrm>
            <a:off x="1066800" y="3505200"/>
            <a:ext cx="2057400" cy="4572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002448E-8FA4-B974-369D-12581334A3D4}"/>
              </a:ext>
            </a:extLst>
          </p:cNvPr>
          <p:cNvSpPr/>
          <p:nvPr/>
        </p:nvSpPr>
        <p:spPr>
          <a:xfrm rot="719429">
            <a:off x="4159563" y="2079161"/>
            <a:ext cx="4025274" cy="1587247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6076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830916-4EE0-23D1-E277-14899BF59B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1A58656-FA2B-FA1D-2F2A-FB3141ACB4CF}"/>
              </a:ext>
            </a:extLst>
          </p:cNvPr>
          <p:cNvSpPr/>
          <p:nvPr/>
        </p:nvSpPr>
        <p:spPr>
          <a:xfrm>
            <a:off x="0" y="0"/>
            <a:ext cx="9144001" cy="914400"/>
          </a:xfrm>
          <a:prstGeom prst="rect">
            <a:avLst/>
          </a:prstGeom>
          <a:solidFill>
            <a:srgbClr val="2432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DCC5808-FD92-F83B-A6AF-5B1119A5B5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7" y="-1"/>
            <a:ext cx="1371475" cy="14478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3D8951F-5E65-1778-0B3B-B94F26142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-2"/>
            <a:ext cx="7772400" cy="9144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Sea Surface Temperature Anomalies</a:t>
            </a:r>
          </a:p>
        </p:txBody>
      </p:sp>
      <p:pic>
        <p:nvPicPr>
          <p:cNvPr id="12" name="Picture 11" descr="Chart&#10;&#10;AI-generated content may be incorrect.">
            <a:extLst>
              <a:ext uri="{FF2B5EF4-FFF2-40B4-BE49-F238E27FC236}">
                <a16:creationId xmlns:a16="http://schemas.microsoft.com/office/drawing/2014/main" id="{387890C9-8455-F152-C56D-88C8D89244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7" y="1430156"/>
            <a:ext cx="9046405" cy="542784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52A79E6-5DA4-E29E-1A64-D12CB9562FAD}"/>
              </a:ext>
            </a:extLst>
          </p:cNvPr>
          <p:cNvSpPr/>
          <p:nvPr/>
        </p:nvSpPr>
        <p:spPr>
          <a:xfrm>
            <a:off x="3962400" y="3810000"/>
            <a:ext cx="2057400" cy="4572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68108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1" cy="914400"/>
          </a:xfrm>
          <a:prstGeom prst="rect">
            <a:avLst/>
          </a:prstGeom>
          <a:solidFill>
            <a:srgbClr val="2432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7" y="-1"/>
            <a:ext cx="1371475" cy="14478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DC85F95-6CCA-C99C-1C54-DC0E9AE49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"/>
            <a:ext cx="8305800" cy="914400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Most Likely Neutral</a:t>
            </a:r>
          </a:p>
        </p:txBody>
      </p:sp>
      <p:pic>
        <p:nvPicPr>
          <p:cNvPr id="7" name="Content Placeholder 6" descr="Map&#10;&#10;AI-generated content may be incorrect.">
            <a:extLst>
              <a:ext uri="{FF2B5EF4-FFF2-40B4-BE49-F238E27FC236}">
                <a16:creationId xmlns:a16="http://schemas.microsoft.com/office/drawing/2014/main" id="{19A1C97E-0124-7760-B826-A802485D88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99" y="1524001"/>
            <a:ext cx="9117201" cy="4692152"/>
          </a:xfr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12E9C53-236B-7EE6-6620-D6CCC74BFAA0}"/>
              </a:ext>
            </a:extLst>
          </p:cNvPr>
          <p:cNvSpPr/>
          <p:nvPr/>
        </p:nvSpPr>
        <p:spPr>
          <a:xfrm>
            <a:off x="4724400" y="3810000"/>
            <a:ext cx="1066800" cy="381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7276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A61CF091-8F42-6BD6-66D1-63003B3105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5300" y="928253"/>
            <a:ext cx="8153400" cy="5929746"/>
          </a:xfrm>
        </p:spPr>
      </p:pic>
      <p:sp>
        <p:nvSpPr>
          <p:cNvPr id="6" name="Rectangle 5"/>
          <p:cNvSpPr/>
          <p:nvPr/>
        </p:nvSpPr>
        <p:spPr>
          <a:xfrm>
            <a:off x="0" y="0"/>
            <a:ext cx="9144001" cy="914400"/>
          </a:xfrm>
          <a:prstGeom prst="rect">
            <a:avLst/>
          </a:prstGeom>
          <a:solidFill>
            <a:srgbClr val="2432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7" y="-1"/>
            <a:ext cx="1371475" cy="14478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DC85F95-6CCA-C99C-1C54-DC0E9AE49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"/>
            <a:ext cx="8305800" cy="914400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Most Likely Neutral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D94609B-116D-9D70-C078-FA998DCAB902}"/>
              </a:ext>
            </a:extLst>
          </p:cNvPr>
          <p:cNvSpPr txBox="1"/>
          <p:nvPr/>
        </p:nvSpPr>
        <p:spPr>
          <a:xfrm>
            <a:off x="1219200" y="2819400"/>
            <a:ext cx="251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>
                <a:solidFill>
                  <a:srgbClr val="FF0000"/>
                </a:solidFill>
              </a:rPr>
              <a:t>El Niño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023AAD4-5C18-774A-4F3E-95316976CC84}"/>
              </a:ext>
            </a:extLst>
          </p:cNvPr>
          <p:cNvSpPr txBox="1"/>
          <p:nvPr/>
        </p:nvSpPr>
        <p:spPr>
          <a:xfrm>
            <a:off x="1219200" y="3893126"/>
            <a:ext cx="251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>
                <a:solidFill>
                  <a:srgbClr val="0070C0"/>
                </a:solidFill>
              </a:rPr>
              <a:t>La Niña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6637988-D6CD-EC61-780E-4E33753A72A4}"/>
              </a:ext>
            </a:extLst>
          </p:cNvPr>
          <p:cNvSpPr txBox="1"/>
          <p:nvPr/>
        </p:nvSpPr>
        <p:spPr>
          <a:xfrm>
            <a:off x="1219200" y="3211277"/>
            <a:ext cx="251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/>
              <a:t>Neutral</a:t>
            </a:r>
            <a:endParaRPr lang="en-US" sz="2000" dirty="0"/>
          </a:p>
        </p:txBody>
      </p:sp>
      <p:sp>
        <p:nvSpPr>
          <p:cNvPr id="18" name="Left Brace 17">
            <a:extLst>
              <a:ext uri="{FF2B5EF4-FFF2-40B4-BE49-F238E27FC236}">
                <a16:creationId xmlns:a16="http://schemas.microsoft.com/office/drawing/2014/main" id="{E096C56A-4076-B05A-0AF2-B3ED36B51767}"/>
              </a:ext>
            </a:extLst>
          </p:cNvPr>
          <p:cNvSpPr/>
          <p:nvPr/>
        </p:nvSpPr>
        <p:spPr>
          <a:xfrm>
            <a:off x="914400" y="3233363"/>
            <a:ext cx="381000" cy="685800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4E7BE42-E479-158A-846E-288378225597}"/>
              </a:ext>
            </a:extLst>
          </p:cNvPr>
          <p:cNvSpPr/>
          <p:nvPr/>
        </p:nvSpPr>
        <p:spPr>
          <a:xfrm>
            <a:off x="1295400" y="1371600"/>
            <a:ext cx="6324600" cy="1825824"/>
          </a:xfrm>
          <a:prstGeom prst="rect">
            <a:avLst/>
          </a:prstGeom>
          <a:solidFill>
            <a:srgbClr val="FF0000">
              <a:alpha val="2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D724569-520E-BB60-DFEE-B8B463CD6D9D}"/>
              </a:ext>
            </a:extLst>
          </p:cNvPr>
          <p:cNvSpPr/>
          <p:nvPr/>
        </p:nvSpPr>
        <p:spPr>
          <a:xfrm>
            <a:off x="1295400" y="3941249"/>
            <a:ext cx="6324600" cy="1825824"/>
          </a:xfrm>
          <a:prstGeom prst="rect">
            <a:avLst/>
          </a:prstGeom>
          <a:solidFill>
            <a:srgbClr val="0070C0">
              <a:alpha val="2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54084034-31F6-B254-C995-BDCB08B7AA18}"/>
              </a:ext>
            </a:extLst>
          </p:cNvPr>
          <p:cNvSpPr/>
          <p:nvPr/>
        </p:nvSpPr>
        <p:spPr>
          <a:xfrm>
            <a:off x="4457700" y="2870031"/>
            <a:ext cx="495300" cy="1825824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445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 animBg="1"/>
      <p:bldP spid="21" grpId="0" animBg="1"/>
      <p:bldP spid="22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DE2011-C80B-7785-4796-212E5379B4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36CD850-3DFB-9979-89C8-FD79E5C3D096}"/>
              </a:ext>
            </a:extLst>
          </p:cNvPr>
          <p:cNvSpPr/>
          <p:nvPr/>
        </p:nvSpPr>
        <p:spPr>
          <a:xfrm>
            <a:off x="0" y="0"/>
            <a:ext cx="9144001" cy="1106080"/>
          </a:xfrm>
          <a:prstGeom prst="rect">
            <a:avLst/>
          </a:prstGeom>
          <a:solidFill>
            <a:srgbClr val="2432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73672C-B421-1420-7ADB-B1A2D74FC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-2"/>
            <a:ext cx="7772400" cy="110608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NOAA’s Official Outlook</a:t>
            </a:r>
          </a:p>
        </p:txBody>
      </p:sp>
      <p:pic>
        <p:nvPicPr>
          <p:cNvPr id="5" name="Content Placeholder 4" descr="Graphical user interface&#10;&#10;AI-generated content may be incorrect.">
            <a:extLst>
              <a:ext uri="{FF2B5EF4-FFF2-40B4-BE49-F238E27FC236}">
                <a16:creationId xmlns:a16="http://schemas.microsoft.com/office/drawing/2014/main" id="{F30AF4F2-1AAA-341B-E425-E025F5E656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" r="4167"/>
          <a:stretch>
            <a:fillRect/>
          </a:stretch>
        </p:blipFill>
        <p:spPr>
          <a:xfrm>
            <a:off x="0" y="1106080"/>
            <a:ext cx="9144000" cy="5751920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5C6FFA8-251F-9AEE-01A4-6F5958A305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7" y="-1"/>
            <a:ext cx="1371475" cy="1447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068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AE7073-9097-AD73-20E1-53F9087C3A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0ECC47A-9C03-B04E-0D07-FFEBCC2F1A22}"/>
              </a:ext>
            </a:extLst>
          </p:cNvPr>
          <p:cNvSpPr/>
          <p:nvPr/>
        </p:nvSpPr>
        <p:spPr>
          <a:xfrm>
            <a:off x="0" y="0"/>
            <a:ext cx="9144001" cy="1106080"/>
          </a:xfrm>
          <a:prstGeom prst="rect">
            <a:avLst/>
          </a:prstGeom>
          <a:solidFill>
            <a:srgbClr val="2432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Content Placeholder 8" descr="Diagram&#10;&#10;AI-generated content may be incorrect.">
            <a:extLst>
              <a:ext uri="{FF2B5EF4-FFF2-40B4-BE49-F238E27FC236}">
                <a16:creationId xmlns:a16="http://schemas.microsoft.com/office/drawing/2014/main" id="{DF55368D-5F9F-092E-A077-730FA72578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01637"/>
            <a:ext cx="9144000" cy="5756363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1BF8EC8-3E87-BEF6-9A57-4DD2E4745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-2"/>
            <a:ext cx="7772400" cy="110608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NOAA’s Official Outlook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E06C050-508A-64AD-0552-71BD743E5FB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7" y="-1"/>
            <a:ext cx="1371475" cy="1447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2764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1016</TotalTime>
  <Words>366</Words>
  <Application>Microsoft Office PowerPoint</Application>
  <PresentationFormat>On-screen Show (4:3)</PresentationFormat>
  <Paragraphs>98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Aptos</vt:lpstr>
      <vt:lpstr>Arial</vt:lpstr>
      <vt:lpstr>Calibri</vt:lpstr>
      <vt:lpstr>Franklin Gothic Demi</vt:lpstr>
      <vt:lpstr>Office Theme</vt:lpstr>
      <vt:lpstr>2025 Atlantic Hurricane Season Outlook</vt:lpstr>
      <vt:lpstr>Are seasonal hurricane outlooks helpful?</vt:lpstr>
      <vt:lpstr>Primary Factors Driving an Outlook</vt:lpstr>
      <vt:lpstr>Sea Surface Temperature Anomalies</vt:lpstr>
      <vt:lpstr>Sea Surface Temperature Anomalies</vt:lpstr>
      <vt:lpstr>Most Likely Neutral</vt:lpstr>
      <vt:lpstr>Most Likely Neutral</vt:lpstr>
      <vt:lpstr>NOAA’s Official Outlook</vt:lpstr>
      <vt:lpstr>NOAA’s Official Outlook</vt:lpstr>
      <vt:lpstr>What does this mean for us?</vt:lpstr>
      <vt:lpstr>Atlantic Activity Campfire</vt:lpstr>
      <vt:lpstr>Average Date of Storm Type</vt:lpstr>
      <vt:lpstr>Takeaways</vt:lpstr>
      <vt:lpstr>PowerPoint Presentation</vt:lpstr>
    </vt:vector>
  </TitlesOfParts>
  <Company>GEMA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Crystal Paulk-Buchanan</dc:creator>
  <cp:lastModifiedBy>Will Lanxton</cp:lastModifiedBy>
  <cp:revision>34</cp:revision>
  <dcterms:created xsi:type="dcterms:W3CDTF">2016-11-08T16:36:03Z</dcterms:created>
  <dcterms:modified xsi:type="dcterms:W3CDTF">2025-06-03T21:37:02Z</dcterms:modified>
</cp:coreProperties>
</file>